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1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29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69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99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56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223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190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90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42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990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48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94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6131" y="58847"/>
            <a:ext cx="118123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ВАЗ 2107, цвет баклажан, ГРЗ Е833ОО797, брошено по адресу: г. Москва, район Щербинка, ул. Брусилова, вблизи д. 37 корп. 1.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6640" y="2668386"/>
            <a:ext cx="4686743" cy="338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128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11583</TotalTime>
  <Words>197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8</cp:revision>
  <dcterms:created xsi:type="dcterms:W3CDTF">2026-04-13T13:48:55Z</dcterms:created>
  <dcterms:modified xsi:type="dcterms:W3CDTF">2026-05-13T14:47:27Z</dcterms:modified>
</cp:coreProperties>
</file>